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4" r:id="rId2"/>
    <p:sldId id="274" r:id="rId3"/>
    <p:sldId id="275" r:id="rId4"/>
    <p:sldId id="276" r:id="rId5"/>
    <p:sldId id="277" r:id="rId6"/>
    <p:sldId id="266" r:id="rId7"/>
    <p:sldId id="267" r:id="rId8"/>
    <p:sldId id="271" r:id="rId9"/>
    <p:sldId id="273" r:id="rId10"/>
    <p:sldId id="270" r:id="rId11"/>
    <p:sldId id="278" r:id="rId12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00"/>
    <p:restoredTop sz="97173"/>
  </p:normalViewPr>
  <p:slideViewPr>
    <p:cSldViewPr snapToGrid="0" snapToObjects="1">
      <p:cViewPr varScale="1">
        <p:scale>
          <a:sx n="116" d="100"/>
          <a:sy n="116" d="100"/>
        </p:scale>
        <p:origin x="8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/>
            </a:solidFill>
          </c:spPr>
          <c:dPt>
            <c:idx val="0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273-4F45-BE07-0F70A2EFD769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273-4F45-BE07-0F70A2EFD769}"/>
              </c:ext>
            </c:extLst>
          </c:dPt>
          <c:dPt>
            <c:idx val="2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E273-4F45-BE07-0F70A2EFD769}"/>
              </c:ext>
            </c:extLst>
          </c:dPt>
          <c:dPt>
            <c:idx val="3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7EC-C445-B8D7-BAC2A1D63073}"/>
              </c:ext>
            </c:extLst>
          </c:dPt>
          <c:dPt>
            <c:idx val="4"/>
            <c:bubble3D val="0"/>
            <c:spPr>
              <a:solidFill>
                <a:schemeClr val="tx1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7EC-C445-B8D7-BAC2A1D63073}"/>
              </c:ext>
            </c:extLst>
          </c:dPt>
          <c:cat>
            <c:strRef>
              <c:f>Sheet1!$A$2:$A$6</c:f>
              <c:strCache>
                <c:ptCount val="5"/>
                <c:pt idx="0">
                  <c:v>Grāmatvedis </c:v>
                </c:pt>
                <c:pt idx="1">
                  <c:v>Viesmīlības pakalpojumu speciālists </c:v>
                </c:pt>
                <c:pt idx="2">
                  <c:v>Pārtikas produktu ražošanas tehniķis</c:v>
                </c:pt>
                <c:pt idx="3">
                  <c:v>Mehatronisku sistēmu tehniķis </c:v>
                </c:pt>
                <c:pt idx="4">
                  <c:v>Mazumtirdzniecības komercdarbinieks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92</c:v>
                </c:pt>
                <c:pt idx="1">
                  <c:v>36</c:v>
                </c:pt>
                <c:pt idx="2">
                  <c:v>14</c:v>
                </c:pt>
                <c:pt idx="3">
                  <c:v>8</c:v>
                </c:pt>
                <c:pt idx="4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7EC-C445-B8D7-BAC2A1D630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6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5.3865023243393727E-3"/>
          <c:y val="7.2571073121274504E-2"/>
          <c:w val="0.4330077736983623"/>
          <c:h val="0.927428926878725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1"/>
        <a:lstStyle/>
        <a:p>
          <a:pPr>
            <a:defRPr sz="1600" b="0" i="0" u="none" strike="noStrike" kern="1200" baseline="0">
              <a:solidFill>
                <a:schemeClr val="accent5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v-LV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6E9-D04B-817C-F8E692A767BB}"/>
              </c:ext>
            </c:extLst>
          </c:dPt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Grāmatvedis </c:v>
                </c:pt>
                <c:pt idx="1">
                  <c:v>Viesmīlības pakalpojumu speciālists </c:v>
                </c:pt>
                <c:pt idx="2">
                  <c:v>Pārtikas produktu ražošanas tehniķis</c:v>
                </c:pt>
                <c:pt idx="3">
                  <c:v>Mehatronisku sistēmu tehniķis </c:v>
                </c:pt>
                <c:pt idx="4">
                  <c:v>Mazumtirdzniecības komercdarbinieks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92</c:v>
                </c:pt>
                <c:pt idx="1">
                  <c:v>36</c:v>
                </c:pt>
                <c:pt idx="2">
                  <c:v>14</c:v>
                </c:pt>
                <c:pt idx="3">
                  <c:v>8</c:v>
                </c:pt>
                <c:pt idx="4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6E9-D04B-817C-F8E692A767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2"/>
        <c:axId val="944804848"/>
        <c:axId val="944807568"/>
      </c:barChart>
      <c:catAx>
        <c:axId val="944804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944807568"/>
        <c:crosses val="autoZero"/>
        <c:auto val="1"/>
        <c:lblAlgn val="ctr"/>
        <c:lblOffset val="100"/>
        <c:noMultiLvlLbl val="0"/>
      </c:catAx>
      <c:valAx>
        <c:axId val="9448075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944804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D484E-4ADD-6E47-B5B0-1410A9A64C10}" type="datetimeFigureOut">
              <a:rPr lang="x-none" smtClean="0"/>
              <a:t>06.01.2022.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83C27-0A5D-B848-8B35-E3F5AA7B4E1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6610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26E482A-098F-A24F-A9AE-B3D91CCD28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0828" y="5967020"/>
            <a:ext cx="1444536" cy="600327"/>
          </a:xfrm>
          <a:prstGeom prst="rect">
            <a:avLst/>
          </a:prstGeom>
        </p:spPr>
      </p:pic>
      <p:sp>
        <p:nvSpPr>
          <p:cNvPr id="19" name="Picture Placeholder 2">
            <a:extLst>
              <a:ext uri="{FF2B5EF4-FFF2-40B4-BE49-F238E27FC236}">
                <a16:creationId xmlns="" xmlns:a16="http://schemas.microsoft.com/office/drawing/2014/main" id="{7C14499E-867B-9E4A-8416-DFCF17E340A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549275"/>
            <a:ext cx="5580063" cy="4392613"/>
          </a:xfrm>
          <a:pattFill prst="pct60">
            <a:fgClr>
              <a:schemeClr val="accent3"/>
            </a:fgClr>
            <a:bgClr>
              <a:schemeClr val="bg1"/>
            </a:bgClr>
          </a:pattFill>
        </p:spPr>
        <p:txBody>
          <a:bodyPr lIns="90000" anchor="ctr" anchorCtr="0"/>
          <a:lstStyle>
            <a:lvl1pPr marL="0" indent="0" algn="ctr">
              <a:buNone/>
              <a:defRPr b="0">
                <a:solidFill>
                  <a:schemeClr val="tx2"/>
                </a:solidFill>
              </a:defRPr>
            </a:lvl1pPr>
          </a:lstStyle>
          <a:p>
            <a:r>
              <a:rPr lang="lv-LV" dirty="0" err="1"/>
              <a:t>Click</a:t>
            </a:r>
            <a:r>
              <a:rPr lang="lv-LV" dirty="0"/>
              <a:t> on icon to add image   </a:t>
            </a:r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C9C1500F-1E99-8E4A-B438-98FE12DCEAA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ACF95A-7EBA-844D-9141-FEF010A604F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938" y="2189491"/>
            <a:ext cx="5064125" cy="2752397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ts val="4900"/>
              </a:lnSpc>
              <a:defRPr sz="4600" baseline="0"/>
            </a:lvl1pPr>
          </a:lstStyle>
          <a:p>
            <a:r>
              <a:rPr lang="en-GB" dirty="0"/>
              <a:t>Click</a:t>
            </a:r>
            <a:br>
              <a:rPr lang="en-GB" dirty="0"/>
            </a:br>
            <a:r>
              <a:rPr lang="en-GB" dirty="0"/>
              <a:t>to edit</a:t>
            </a:r>
            <a:br>
              <a:rPr lang="en-GB" dirty="0"/>
            </a:br>
            <a:r>
              <a:rPr lang="en-GB" dirty="0"/>
              <a:t>Master</a:t>
            </a:r>
            <a:br>
              <a:rPr lang="en-GB" dirty="0"/>
            </a:br>
            <a:r>
              <a:rPr lang="en-GB" dirty="0"/>
              <a:t>title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85113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2">
            <a:extLst>
              <a:ext uri="{FF2B5EF4-FFF2-40B4-BE49-F238E27FC236}">
                <a16:creationId xmlns="" xmlns:a16="http://schemas.microsoft.com/office/drawing/2014/main" id="{7C14499E-867B-9E4A-8416-DFCF17E340A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549275"/>
            <a:ext cx="5580063" cy="5759450"/>
          </a:xfrm>
          <a:pattFill prst="pct60">
            <a:fgClr>
              <a:schemeClr val="accent3"/>
            </a:fgClr>
            <a:bgClr>
              <a:schemeClr val="bg1"/>
            </a:bgClr>
          </a:pattFill>
        </p:spPr>
        <p:txBody>
          <a:bodyPr lIns="90000" anchor="ctr" anchorCtr="0"/>
          <a:lstStyle>
            <a:lvl1pPr marL="0" indent="0" algn="ctr">
              <a:buNone/>
              <a:defRPr b="0">
                <a:solidFill>
                  <a:schemeClr val="tx2"/>
                </a:solidFill>
              </a:defRPr>
            </a:lvl1pPr>
          </a:lstStyle>
          <a:p>
            <a:r>
              <a:rPr lang="lv-LV" dirty="0" err="1"/>
              <a:t>Click</a:t>
            </a:r>
            <a:r>
              <a:rPr lang="lv-LV" dirty="0"/>
              <a:t> on icon to add image   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D00C9397-2019-E245-99EA-683E808A646D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x-none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26E482A-098F-A24F-A9AE-B3D91CCD28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0828" y="5967020"/>
            <a:ext cx="1444536" cy="60032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="" xmlns:a16="http://schemas.microsoft.com/office/drawing/2014/main" id="{B231C1A2-598F-764A-BF36-6056AD17C1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938" y="2189491"/>
            <a:ext cx="5064125" cy="2752397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ts val="4900"/>
              </a:lnSpc>
              <a:defRPr sz="46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</a:t>
            </a:r>
            <a:br>
              <a:rPr lang="en-GB" dirty="0"/>
            </a:br>
            <a:r>
              <a:rPr lang="en-GB" dirty="0"/>
              <a:t>to edit</a:t>
            </a:r>
            <a:br>
              <a:rPr lang="en-GB" dirty="0"/>
            </a:br>
            <a:r>
              <a:rPr lang="en-GB" dirty="0"/>
              <a:t>Master</a:t>
            </a:r>
            <a:br>
              <a:rPr lang="en-GB" dirty="0"/>
            </a:br>
            <a:r>
              <a:rPr lang="en-GB" dirty="0"/>
              <a:t>title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52168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="" xmlns:a16="http://schemas.microsoft.com/office/drawing/2014/main" id="{E45B14D8-EE30-F94B-922A-D0597437EE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5937" y="2276475"/>
            <a:ext cx="2628000" cy="3313113"/>
          </a:xfrm>
        </p:spPr>
        <p:txBody>
          <a:bodyPr lIns="144000" tIns="0" rIns="0" bIns="0">
            <a:normAutofit/>
          </a:bodyPr>
          <a:lstStyle>
            <a:lvl1pPr marL="228600" marR="0" indent="-19260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228600" marR="0" lvl="0" indent="-19260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Click to edit Master text styles</a:t>
            </a:r>
          </a:p>
          <a:p>
            <a:pPr marL="228600" marR="0" lvl="0" indent="-19260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Click to edit Master text styles</a:t>
            </a:r>
            <a:endParaRPr lang="x-none" dirty="0"/>
          </a:p>
          <a:p>
            <a:pPr lvl="0"/>
            <a:r>
              <a:rPr lang="en-GB" dirty="0"/>
              <a:t>Click to edit Master text styles</a:t>
            </a:r>
            <a:endParaRPr lang="x-none" dirty="0"/>
          </a:p>
        </p:txBody>
      </p:sp>
      <p:pic>
        <p:nvPicPr>
          <p:cNvPr id="25" name="Picture 24">
            <a:extLst>
              <a:ext uri="{FF2B5EF4-FFF2-40B4-BE49-F238E27FC236}">
                <a16:creationId xmlns="" xmlns:a16="http://schemas.microsoft.com/office/drawing/2014/main" id="{9D2FA402-99CB-AD4B-9DC7-7246C046A7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0828" y="5967020"/>
            <a:ext cx="1444536" cy="600327"/>
          </a:xfrm>
          <a:prstGeom prst="rect">
            <a:avLst/>
          </a:prstGeom>
        </p:spPr>
      </p:pic>
      <p:sp>
        <p:nvSpPr>
          <p:cNvPr id="34" name="Text Placeholder 2">
            <a:extLst>
              <a:ext uri="{FF2B5EF4-FFF2-40B4-BE49-F238E27FC236}">
                <a16:creationId xmlns="" xmlns:a16="http://schemas.microsoft.com/office/drawing/2014/main" id="{838DD6F0-952D-5049-90B0-3565A4356F3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515937" y="549273"/>
            <a:ext cx="2628000" cy="1278000"/>
          </a:xfrm>
          <a:solidFill>
            <a:schemeClr val="tx2"/>
          </a:solidFill>
        </p:spPr>
        <p:txBody>
          <a:bodyPr lIns="324000" tIns="72000" bIns="72000" anchor="ctr" anchorCtr="0">
            <a:normAutofit/>
          </a:bodyPr>
          <a:lstStyle>
            <a:lvl1pPr marL="0" indent="0">
              <a:lnSpc>
                <a:spcPts val="2020"/>
              </a:lnSpc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</a:t>
            </a:r>
            <a:br>
              <a:rPr lang="en-GB" dirty="0"/>
            </a:br>
            <a:r>
              <a:rPr lang="en-GB" dirty="0"/>
              <a:t>to edit Master</a:t>
            </a:r>
            <a:br>
              <a:rPr lang="en-GB" dirty="0"/>
            </a:br>
            <a:r>
              <a:rPr lang="en-GB" dirty="0"/>
              <a:t>title style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="" xmlns:a16="http://schemas.microsoft.com/office/drawing/2014/main" id="{5ADCF5F6-EFBC-2148-A171-4BF5F9EB91A6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3331708" y="2276475"/>
            <a:ext cx="2628000" cy="3313113"/>
          </a:xfrm>
        </p:spPr>
        <p:txBody>
          <a:bodyPr lIns="144000" tIns="0" rIns="0" bIns="0">
            <a:normAutofit/>
          </a:bodyPr>
          <a:lstStyle>
            <a:lvl1pPr marL="228600" marR="0" indent="-19260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228600" marR="0" lvl="0" indent="-19260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Click to edit Master text styles</a:t>
            </a:r>
          </a:p>
          <a:p>
            <a:pPr marL="228600" marR="0" lvl="0" indent="-19260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Click to edit Master text styles</a:t>
            </a:r>
            <a:endParaRPr lang="x-none" dirty="0"/>
          </a:p>
          <a:p>
            <a:pPr lvl="0"/>
            <a:r>
              <a:rPr lang="en-GB" dirty="0"/>
              <a:t>Click to edit Master text styles</a:t>
            </a:r>
            <a:endParaRPr lang="x-none" dirty="0"/>
          </a:p>
        </p:txBody>
      </p:sp>
      <p:sp>
        <p:nvSpPr>
          <p:cNvPr id="15" name="Text Placeholder 2">
            <a:extLst>
              <a:ext uri="{FF2B5EF4-FFF2-40B4-BE49-F238E27FC236}">
                <a16:creationId xmlns="" xmlns:a16="http://schemas.microsoft.com/office/drawing/2014/main" id="{8600971C-C5B8-1240-A4FB-BE45726926BD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330000" y="549273"/>
            <a:ext cx="2628000" cy="1278000"/>
          </a:xfrm>
          <a:solidFill>
            <a:schemeClr val="tx2"/>
          </a:solidFill>
        </p:spPr>
        <p:txBody>
          <a:bodyPr lIns="324000" tIns="72000" bIns="72000" anchor="ctr" anchorCtr="0">
            <a:normAutofit/>
          </a:bodyPr>
          <a:lstStyle>
            <a:lvl1pPr marL="0" indent="0">
              <a:lnSpc>
                <a:spcPts val="2020"/>
              </a:lnSpc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</a:t>
            </a:r>
            <a:br>
              <a:rPr lang="en-GB" dirty="0"/>
            </a:br>
            <a:r>
              <a:rPr lang="en-GB" dirty="0"/>
              <a:t>to edit Master</a:t>
            </a:r>
            <a:br>
              <a:rPr lang="en-GB" dirty="0"/>
            </a:br>
            <a:r>
              <a:rPr lang="en-GB" dirty="0"/>
              <a:t>title style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88449E09-BCE5-8B47-909C-E91C7FDBC989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168007" y="2276475"/>
            <a:ext cx="5508055" cy="3313113"/>
          </a:xfrm>
        </p:spPr>
        <p:txBody>
          <a:bodyPr lIns="144000" tIns="0" rIns="0" bIns="0">
            <a:normAutofit/>
          </a:bodyPr>
          <a:lstStyle>
            <a:lvl1pPr marL="228600" marR="0" indent="-19260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228600" marR="0" lvl="0" indent="-19260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Click to edit Master text styles</a:t>
            </a:r>
          </a:p>
          <a:p>
            <a:pPr marL="228600" marR="0" lvl="0" indent="-19260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Click to edit Master text styles</a:t>
            </a:r>
            <a:endParaRPr lang="x-none" dirty="0"/>
          </a:p>
          <a:p>
            <a:pPr lvl="0"/>
            <a:r>
              <a:rPr lang="en-GB" dirty="0"/>
              <a:t>Click to edit Master text styles</a:t>
            </a:r>
            <a:endParaRPr lang="x-none" dirty="0"/>
          </a:p>
        </p:txBody>
      </p:sp>
      <p:sp>
        <p:nvSpPr>
          <p:cNvPr id="17" name="Text Placeholder 2">
            <a:extLst>
              <a:ext uri="{FF2B5EF4-FFF2-40B4-BE49-F238E27FC236}">
                <a16:creationId xmlns="" xmlns:a16="http://schemas.microsoft.com/office/drawing/2014/main" id="{9664F383-1AE1-3442-95E9-39F9AE6A319B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168007" y="549273"/>
            <a:ext cx="5508055" cy="1278000"/>
          </a:xfrm>
          <a:solidFill>
            <a:schemeClr val="tx2"/>
          </a:solidFill>
        </p:spPr>
        <p:txBody>
          <a:bodyPr lIns="324000" tIns="72000" bIns="72000" anchor="ctr" anchorCtr="0">
            <a:normAutofit/>
          </a:bodyPr>
          <a:lstStyle>
            <a:lvl1pPr marL="0" indent="0">
              <a:lnSpc>
                <a:spcPts val="2020"/>
              </a:lnSpc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</a:t>
            </a:r>
            <a:br>
              <a:rPr lang="en-GB" dirty="0"/>
            </a:br>
            <a:r>
              <a:rPr lang="en-GB" dirty="0"/>
              <a:t>to edit Master</a:t>
            </a:r>
            <a:br>
              <a:rPr lang="en-GB" dirty="0"/>
            </a:br>
            <a:r>
              <a:rPr lang="en-GB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1674463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6B18CE37-A20C-F242-92C5-7E3E0CF5A71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714738"/>
            <a:ext cx="5580062" cy="1201375"/>
          </a:xfrm>
          <a:noFill/>
        </p:spPr>
        <p:txBody>
          <a:bodyPr lIns="0" tIns="0" rIns="0" bIns="0" anchor="t" anchorCtr="0">
            <a:normAutofit/>
          </a:bodyPr>
          <a:lstStyle>
            <a:lvl1pPr>
              <a:defRPr sz="2200" cap="all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</a:t>
            </a:r>
            <a:br>
              <a:rPr lang="en-GB" dirty="0"/>
            </a:br>
            <a:r>
              <a:rPr lang="en-GB" dirty="0"/>
              <a:t>Master title style</a:t>
            </a:r>
            <a:endParaRPr lang="x-none" dirty="0"/>
          </a:p>
        </p:txBody>
      </p:sp>
      <p:pic>
        <p:nvPicPr>
          <p:cNvPr id="25" name="Picture 24">
            <a:extLst>
              <a:ext uri="{FF2B5EF4-FFF2-40B4-BE49-F238E27FC236}">
                <a16:creationId xmlns="" xmlns:a16="http://schemas.microsoft.com/office/drawing/2014/main" id="{9D2FA402-99CB-AD4B-9DC7-7246C046A7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0828" y="5967020"/>
            <a:ext cx="1444536" cy="600327"/>
          </a:xfrm>
          <a:prstGeom prst="rect">
            <a:avLst/>
          </a:prstGeom>
        </p:spPr>
      </p:pic>
      <p:sp>
        <p:nvSpPr>
          <p:cNvPr id="11" name="Text Placeholder 3">
            <a:extLst>
              <a:ext uri="{FF2B5EF4-FFF2-40B4-BE49-F238E27FC236}">
                <a16:creationId xmlns="" xmlns:a16="http://schemas.microsoft.com/office/drawing/2014/main" id="{74FCBBB2-4DCE-E544-A7B0-6739FB8F3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5938" y="2276474"/>
            <a:ext cx="5580062" cy="3312765"/>
          </a:xfrm>
        </p:spPr>
        <p:txBody>
          <a:bodyPr lIns="0">
            <a:normAutofit/>
          </a:bodyPr>
          <a:lstStyle>
            <a:lvl1pPr marL="162900" indent="-162900">
              <a:lnSpc>
                <a:spcPts val="2500"/>
              </a:lnSpc>
              <a:buClr>
                <a:schemeClr val="tx1"/>
              </a:buClr>
              <a:buFontTx/>
              <a:buChar char="-"/>
              <a:defRPr sz="21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</a:t>
            </a:r>
          </a:p>
          <a:p>
            <a:pPr lvl="0"/>
            <a:r>
              <a:rPr lang="en-GB" dirty="0"/>
              <a:t>Click to edit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="" xmlns:a16="http://schemas.microsoft.com/office/drawing/2014/main" id="{53E1BA57-49D4-5249-9BBF-D5ED0726E8A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040880" y="0"/>
            <a:ext cx="3720783" cy="2103120"/>
          </a:xfrm>
          <a:pattFill prst="pct60">
            <a:fgClr>
              <a:schemeClr val="accent3"/>
            </a:fgClr>
            <a:bgClr>
              <a:schemeClr val="bg1"/>
            </a:bgClr>
          </a:pattFill>
        </p:spPr>
        <p:txBody>
          <a:bodyPr lIns="90000" anchor="ctr" anchorCtr="0"/>
          <a:lstStyle>
            <a:lvl1pPr marL="0" indent="0" algn="ctr">
              <a:buNone/>
              <a:defRPr b="0">
                <a:solidFill>
                  <a:schemeClr val="tx2"/>
                </a:solidFill>
              </a:defRPr>
            </a:lvl1pPr>
          </a:lstStyle>
          <a:p>
            <a:r>
              <a:rPr lang="lv-LV" dirty="0" err="1"/>
              <a:t>Click</a:t>
            </a:r>
            <a:r>
              <a:rPr lang="lv-LV" dirty="0"/>
              <a:t> on icon to add image   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="" xmlns:a16="http://schemas.microsoft.com/office/drawing/2014/main" id="{C4F1884F-8C34-4D41-AB8C-ED9DC5EBF15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07383" y="2377440"/>
            <a:ext cx="3720783" cy="2103120"/>
          </a:xfrm>
          <a:pattFill prst="pct60">
            <a:fgClr>
              <a:schemeClr val="accent3"/>
            </a:fgClr>
            <a:bgClr>
              <a:schemeClr val="bg1"/>
            </a:bgClr>
          </a:pattFill>
        </p:spPr>
        <p:txBody>
          <a:bodyPr lIns="90000" anchor="ctr" anchorCtr="0"/>
          <a:lstStyle>
            <a:lvl1pPr marL="0" indent="0" algn="ctr">
              <a:buNone/>
              <a:defRPr b="0">
                <a:solidFill>
                  <a:schemeClr val="tx2"/>
                </a:solidFill>
              </a:defRPr>
            </a:lvl1pPr>
          </a:lstStyle>
          <a:p>
            <a:r>
              <a:rPr lang="lv-LV" dirty="0" err="1"/>
              <a:t>Click</a:t>
            </a:r>
            <a:r>
              <a:rPr lang="lv-LV" dirty="0"/>
              <a:t> on icon to add image   </a:t>
            </a:r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="" xmlns:a16="http://schemas.microsoft.com/office/drawing/2014/main" id="{1B8E31D2-18FE-8642-A3BB-A3C073036D8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040880" y="4754880"/>
            <a:ext cx="3720783" cy="2103120"/>
          </a:xfrm>
          <a:pattFill prst="pct60">
            <a:fgClr>
              <a:schemeClr val="accent3"/>
            </a:fgClr>
            <a:bgClr>
              <a:schemeClr val="bg1"/>
            </a:bgClr>
          </a:pattFill>
        </p:spPr>
        <p:txBody>
          <a:bodyPr lIns="90000" anchor="ctr" anchorCtr="0"/>
          <a:lstStyle>
            <a:lvl1pPr marL="0" indent="0" algn="ctr">
              <a:buNone/>
              <a:defRPr b="0">
                <a:solidFill>
                  <a:schemeClr val="tx2"/>
                </a:solidFill>
              </a:defRPr>
            </a:lvl1pPr>
          </a:lstStyle>
          <a:p>
            <a:r>
              <a:rPr lang="lv-LV" dirty="0" err="1"/>
              <a:t>Click</a:t>
            </a:r>
            <a:r>
              <a:rPr lang="lv-LV" dirty="0"/>
              <a:t> on icon to add image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94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5975C016-4691-3248-B8CE-E397278E07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714738"/>
            <a:ext cx="5580062" cy="1201375"/>
          </a:xfrm>
          <a:noFill/>
        </p:spPr>
        <p:txBody>
          <a:bodyPr lIns="0" tIns="0" rIns="0" bIns="0" anchor="t" anchorCtr="0">
            <a:normAutofit/>
          </a:bodyPr>
          <a:lstStyle>
            <a:lvl1pPr>
              <a:defRPr sz="2200" cap="none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</a:t>
            </a:r>
            <a:br>
              <a:rPr lang="en-GB" dirty="0"/>
            </a:br>
            <a:r>
              <a:rPr lang="en-GB" dirty="0"/>
              <a:t>Master title style</a:t>
            </a:r>
            <a:endParaRPr lang="x-none" dirty="0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0B64A454-0051-1340-9C2C-ED6A293754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0828" y="5967020"/>
            <a:ext cx="1444536" cy="600327"/>
          </a:xfrm>
          <a:prstGeom prst="rect">
            <a:avLst/>
          </a:prstGeom>
        </p:spPr>
      </p:pic>
      <p:sp>
        <p:nvSpPr>
          <p:cNvPr id="9" name="Chart Placeholder 9">
            <a:extLst>
              <a:ext uri="{FF2B5EF4-FFF2-40B4-BE49-F238E27FC236}">
                <a16:creationId xmlns="" xmlns:a16="http://schemas.microsoft.com/office/drawing/2014/main" id="{20258D61-7754-D54B-AD8F-7368B7C6AEE8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1703512" y="1700808"/>
            <a:ext cx="9972551" cy="4204502"/>
          </a:xfrm>
        </p:spPr>
        <p:txBody>
          <a:bodyPr/>
          <a:lstStyle/>
          <a:p>
            <a:endParaRPr lang="x-none"/>
          </a:p>
        </p:txBody>
      </p:sp>
      <p:sp>
        <p:nvSpPr>
          <p:cNvPr id="13" name="Content Placeholder 2">
            <a:extLst>
              <a:ext uri="{FF2B5EF4-FFF2-40B4-BE49-F238E27FC236}">
                <a16:creationId xmlns="" xmlns:a16="http://schemas.microsoft.com/office/drawing/2014/main" id="{08070384-AB94-BD48-8A05-FD63AFB34CD2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096000" y="5905310"/>
            <a:ext cx="5580063" cy="431453"/>
          </a:xfrm>
        </p:spPr>
        <p:txBody>
          <a:bodyPr lIns="0" tIns="0" rIns="0" bIns="0" anchor="b" anchorCtr="0">
            <a:noAutofit/>
          </a:bodyPr>
          <a:lstStyle>
            <a:lvl1pPr marL="36000" marR="0" indent="0" algn="l" defTabSz="914400" rtl="0" eaLnBrk="1" fontAlgn="auto" latinLnBrk="0" hangingPunct="1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accent5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36000" marR="0" lvl="0" indent="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edit Master text styles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698141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026CA12-9191-4B4D-A00C-A65FD3604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4567854-47D0-E54C-B2D5-1A01E6190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2337108"/>
            <a:ext cx="3200929" cy="4351338"/>
          </a:xfrm>
          <a:prstGeom prst="rect">
            <a:avLst/>
          </a:prstGeom>
        </p:spPr>
        <p:txBody>
          <a:bodyPr vert="horz" lIns="18000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Click to edit Master text styles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Click to edit Master</a:t>
            </a:r>
            <a:br>
              <a:rPr lang="en-GB" dirty="0"/>
            </a:br>
            <a:r>
              <a:rPr lang="en-GB" dirty="0"/>
              <a:t>text styles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87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9" r:id="rId4"/>
    <p:sldLayoutId id="214748366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cap="all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00" marR="0" indent="-228600" algn="l" defTabSz="914400" rtl="0" eaLnBrk="1" fontAlgn="auto" latinLnBrk="0" hangingPunct="1">
        <a:lnSpc>
          <a:spcPts val="1920"/>
        </a:lnSpc>
        <a:spcBef>
          <a:spcPts val="0"/>
        </a:spcBef>
        <a:spcAft>
          <a:spcPts val="0"/>
        </a:spcAft>
        <a:buClr>
          <a:schemeClr val="tx2"/>
        </a:buClr>
        <a:buSzPct val="110000"/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25" userDrawn="1">
          <p15:clr>
            <a:srgbClr val="F26B43"/>
          </p15:clr>
        </p15:guide>
        <p15:guide id="6" orient="horz" pos="3113" userDrawn="1">
          <p15:clr>
            <a:srgbClr val="F26B43"/>
          </p15:clr>
        </p15:guide>
        <p15:guide id="7" pos="2094" userDrawn="1">
          <p15:clr>
            <a:srgbClr val="F26B43"/>
          </p15:clr>
        </p15:guide>
        <p15:guide id="8" pos="5586" userDrawn="1">
          <p15:clr>
            <a:srgbClr val="F26B43"/>
          </p15:clr>
        </p15:guide>
        <p15:guide id="9" pos="7355" userDrawn="1">
          <p15:clr>
            <a:srgbClr val="F26B43"/>
          </p15:clr>
        </p15:guide>
        <p15:guide id="12" orient="horz" pos="346" userDrawn="1">
          <p15:clr>
            <a:srgbClr val="F26B43"/>
          </p15:clr>
        </p15:guide>
        <p15:guide id="13" orient="horz" pos="1207" userDrawn="1">
          <p15:clr>
            <a:srgbClr val="F26B43"/>
          </p15:clr>
        </p15:guide>
        <p15:guide id="14" orient="horz" pos="3974" userDrawn="1">
          <p15:clr>
            <a:srgbClr val="F26B43"/>
          </p15:clr>
        </p15:guide>
        <p15:guide id="15" orient="horz" pos="14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visc.gov.lv/saturs/profizgl/stand_registrs.shtml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47F1B715-CCF4-1941-B90B-AD4FBF548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938" y="2556961"/>
            <a:ext cx="11173554" cy="734941"/>
          </a:xfrm>
        </p:spPr>
        <p:txBody>
          <a:bodyPr/>
          <a:lstStyle/>
          <a:p>
            <a:pPr algn="ctr"/>
            <a:r>
              <a:rPr lang="lv-LV" sz="4400" dirty="0"/>
              <a:t>RAKSTU DARBA NOSAUKUMS</a:t>
            </a:r>
            <a:br>
              <a:rPr lang="lv-LV" sz="4400" dirty="0"/>
            </a:br>
            <a:endParaRPr lang="x-none" dirty="0"/>
          </a:p>
        </p:txBody>
      </p:sp>
      <p:sp>
        <p:nvSpPr>
          <p:cNvPr id="4" name="TextBox 3"/>
          <p:cNvSpPr txBox="1"/>
          <p:nvPr/>
        </p:nvSpPr>
        <p:spPr>
          <a:xfrm>
            <a:off x="650789" y="3291902"/>
            <a:ext cx="101160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Mācību priekšmets / modulis</a:t>
            </a:r>
          </a:p>
          <a:p>
            <a:endParaRPr lang="lv-LV" dirty="0"/>
          </a:p>
        </p:txBody>
      </p:sp>
      <p:sp>
        <p:nvSpPr>
          <p:cNvPr id="5" name="TextBox 4"/>
          <p:cNvSpPr txBox="1"/>
          <p:nvPr/>
        </p:nvSpPr>
        <p:spPr>
          <a:xfrm>
            <a:off x="5519351" y="4909751"/>
            <a:ext cx="56017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lv-LV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Kvalifikācija:</a:t>
            </a:r>
            <a:r>
              <a:rPr lang="lv-LV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Nosaukums</a:t>
            </a:r>
          </a:p>
          <a:p>
            <a:pPr algn="r">
              <a:lnSpc>
                <a:spcPct val="150000"/>
              </a:lnSpc>
            </a:pPr>
            <a:r>
              <a:rPr lang="lv-LV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… . kursa izglītojamā(-</a:t>
            </a:r>
            <a:r>
              <a:rPr lang="lv-LV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ais) </a:t>
            </a:r>
            <a:r>
              <a:rPr lang="lv-LV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VĀRDS UZVĀRDS</a:t>
            </a:r>
            <a:endParaRPr lang="lv-LV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lv-LV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Pedagogs:</a:t>
            </a:r>
            <a:r>
              <a:rPr lang="lv-LV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Vārds Uzvārds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05168" y="6387079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lv-LV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0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D17647-0F3E-2046-85B2-30575A106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 dirty="0"/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="" xmlns:a16="http://schemas.microsoft.com/office/drawing/2014/main" id="{D5E27968-B9E8-BE4F-A354-0454724BBB80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197608555"/>
              </p:ext>
            </p:extLst>
          </p:nvPr>
        </p:nvGraphicFramePr>
        <p:xfrm>
          <a:off x="2351584" y="1700808"/>
          <a:ext cx="950505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3">
            <a:extLst>
              <a:ext uri="{FF2B5EF4-FFF2-40B4-BE49-F238E27FC236}">
                <a16:creationId xmlns="" xmlns:a16="http://schemas.microsoft.com/office/drawing/2014/main" id="{E415FF37-C416-BC44-8211-BBA6ADBAF30E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096000" y="5905310"/>
            <a:ext cx="5580063" cy="431453"/>
          </a:xfrm>
        </p:spPr>
        <p:txBody>
          <a:bodyPr/>
          <a:lstStyle/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268182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5791200" y="1369382"/>
            <a:ext cx="5580063" cy="4392613"/>
          </a:xfrm>
        </p:spPr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PALDIES PAR UZMANĪBU!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68892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600" dirty="0"/>
              <a:t>Saturs</a:t>
            </a:r>
            <a:endParaRPr lang="lv-LV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lv-LV" sz="2400" dirty="0"/>
              <a:t>1. tēma</a:t>
            </a:r>
          </a:p>
          <a:p>
            <a:r>
              <a:rPr lang="lv-LV" sz="2400" dirty="0"/>
              <a:t>2. tēma</a:t>
            </a:r>
          </a:p>
          <a:p>
            <a:r>
              <a:rPr lang="lv-LV" sz="2400" dirty="0"/>
              <a:t>3. tēma</a:t>
            </a:r>
          </a:p>
          <a:p>
            <a:r>
              <a:rPr lang="lv-LV" sz="2400" dirty="0"/>
              <a:t>…</a:t>
            </a:r>
          </a:p>
          <a:p>
            <a:r>
              <a:rPr lang="lv-LV" sz="2400" dirty="0"/>
              <a:t>…</a:t>
            </a:r>
          </a:p>
          <a:p>
            <a:r>
              <a:rPr lang="lv-LV" sz="2400" dirty="0"/>
              <a:t>Secinājumi</a:t>
            </a:r>
          </a:p>
          <a:p>
            <a:r>
              <a:rPr lang="lv-LV" sz="2400" dirty="0"/>
              <a:t>Izmantotā </a:t>
            </a:r>
            <a:r>
              <a:rPr lang="lv-LV" sz="2400" dirty="0" smtClean="0"/>
              <a:t>literatūra un avoti</a:t>
            </a:r>
            <a:endParaRPr lang="lv-LV" sz="2400" dirty="0"/>
          </a:p>
          <a:p>
            <a:pPr marL="0" indent="0">
              <a:buNone/>
            </a:pPr>
            <a:endParaRPr lang="lv-LV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26650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600" dirty="0"/>
              <a:t>Virsraksts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sz="2400" dirty="0"/>
              <a:t>Prezentācijas materiāla saturs (teksts, attēli, diagrammas, shēmas, video u.c.)…</a:t>
            </a:r>
          </a:p>
          <a:p>
            <a:pPr marL="0" indent="0">
              <a:buNone/>
            </a:pPr>
            <a:endParaRPr lang="lv-LV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03720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600" dirty="0"/>
              <a:t>Secinājumi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sz="2400" dirty="0"/>
              <a:t>Secinājumi ir atbilde uz darbā definēto mērķi un uzdevumiem…</a:t>
            </a:r>
          </a:p>
          <a:p>
            <a:endParaRPr lang="lv-LV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75943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600" dirty="0"/>
              <a:t>Izmantotā literatūra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32500" lnSpcReduction="20000"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lv-LV" sz="4200" dirty="0">
                <a:ea typeface="Times New Roman" panose="02020603050405020304" pitchFamily="18" charset="0"/>
              </a:rPr>
              <a:t>Bahanovskis V. Praktiskā lietvedība. Rīga: Kamene, 2004.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lv-LV" sz="4200" dirty="0">
                <a:ea typeface="Times New Roman" panose="02020603050405020304" pitchFamily="18" charset="0"/>
              </a:rPr>
              <a:t>Krūmiņa Z. Personības Latvijas un pasaules vēsturē. Palīglīdzeklis mācību satura apguvei vēsturē. Rīga: Zvaigzne ABC, 2008.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lv-LV" sz="4200" dirty="0">
                <a:ea typeface="Times New Roman" panose="02020603050405020304" pitchFamily="18" charset="0"/>
              </a:rPr>
              <a:t>Grigorjevs I. Trīs atziņas par skolas darbību ceļā uz vēl labāku skolu// Skolas vārds. – 2013. - Nr.2.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lv-LV" sz="4200" dirty="0">
                <a:solidFill>
                  <a:srgbClr val="000000"/>
                </a:solidFill>
                <a:ea typeface="Times New Roman" panose="02020603050405020304" pitchFamily="18" charset="0"/>
              </a:rPr>
              <a:t>Szlachta E., Choices. Intermediate Teachers Book - Pearson: Personal Education Limited, 2012. </a:t>
            </a:r>
            <a:endParaRPr lang="lv-LV" sz="4200" dirty="0"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lv-LV" sz="4200" dirty="0">
                <a:ea typeface="Times New Roman" panose="02020603050405020304" pitchFamily="18" charset="0"/>
              </a:rPr>
              <a:t>Маталин А.А. Технология машиностроения. - Ленинград: Машиностроение, 1985.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lv-LV" sz="4200" dirty="0">
                <a:ea typeface="Times New Roman" panose="02020603050405020304" pitchFamily="18" charset="0"/>
              </a:rPr>
              <a:t>Profesiju standartu reģistrs [skatīts 2017.gada 24.oktobrī]. Pieejams: </a:t>
            </a:r>
            <a:r>
              <a:rPr lang="lv-LV" sz="4200" i="1" dirty="0">
                <a:ea typeface="Times New Roman" panose="02020603050405020304" pitchFamily="18" charset="0"/>
                <a:hlinkClick r:id="rId2"/>
              </a:rPr>
              <a:t>http://visc.gov.lv/saturs/profizgl/stand_registrs.shtml</a:t>
            </a:r>
            <a:r>
              <a:rPr lang="lv-LV" sz="4200" i="1" dirty="0">
                <a:ea typeface="Times New Roman" panose="02020603050405020304" pitchFamily="18" charset="0"/>
              </a:rPr>
              <a:t> </a:t>
            </a:r>
            <a:r>
              <a:rPr lang="lv-LV" sz="4200" dirty="0">
                <a:ea typeface="Times New Roman" panose="02020603050405020304" pitchFamily="18" charset="0"/>
              </a:rPr>
              <a:t>  </a:t>
            </a:r>
          </a:p>
          <a:p>
            <a:endParaRPr lang="lv-LV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178669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6F42EBD1-C824-F94A-AFD7-C3F0E000E9C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67AD381-5E9A-5145-A857-68541CBE85B5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BFC406A-E8B6-3941-9B8B-333B80197A71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1EC71B1-306F-8F45-B503-A73A98479CA3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6C28937D-64D0-9B49-BA8E-20E221555C53}"/>
              </a:ext>
            </a:extLst>
          </p:cNvPr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A6D44BC5-50F2-C140-A87E-E20C1B01A0A6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6642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83FBD1-F234-924D-B7CF-320FF05F8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B55BE03-CC61-4140-8259-5262D3391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Picture Placeholder 3">
            <a:extLst>
              <a:ext uri="{FF2B5EF4-FFF2-40B4-BE49-F238E27FC236}">
                <a16:creationId xmlns="" xmlns:a16="http://schemas.microsoft.com/office/drawing/2014/main" id="{C8A67C89-0E29-4040-B884-AAC752F1E40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="" xmlns:a16="http://schemas.microsoft.com/office/drawing/2014/main" id="{C6C0AF5A-671C-2E47-AEA4-EDFC57312DB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="" xmlns:a16="http://schemas.microsoft.com/office/drawing/2014/main" id="{C02CC81F-B0A7-564D-81AA-5EB8F88BF62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093280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E392AD-E9C9-F54C-B0DB-6D2CE0717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hart Placeholder 2">
            <a:extLst>
              <a:ext uri="{FF2B5EF4-FFF2-40B4-BE49-F238E27FC236}">
                <a16:creationId xmlns="" xmlns:a16="http://schemas.microsoft.com/office/drawing/2014/main" id="{F729F529-C62E-684A-9FE1-A747DF451CDD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/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7FBF0D2-2371-A643-82C5-E7C796D16570}"/>
              </a:ext>
            </a:extLst>
          </p:cNvPr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929327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E392AD-E9C9-F54C-B0DB-6D2CE0717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7FBF0D2-2371-A643-82C5-E7C796D16570}"/>
              </a:ext>
            </a:extLst>
          </p:cNvPr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endParaRPr lang="x-none" dirty="0"/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="" xmlns:a16="http://schemas.microsoft.com/office/drawing/2014/main" id="{93CCB86E-D4B0-6447-92A5-CDFC2AC02DD6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827998457"/>
              </p:ext>
            </p:extLst>
          </p:nvPr>
        </p:nvGraphicFramePr>
        <p:xfrm>
          <a:off x="914401" y="1591491"/>
          <a:ext cx="11788726" cy="3675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3545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ALMIERAS TEHNIKUMS">
      <a:dk1>
        <a:srgbClr val="000000"/>
      </a:dk1>
      <a:lt1>
        <a:srgbClr val="FFFFFF"/>
      </a:lt1>
      <a:dk2>
        <a:srgbClr val="00AD6F"/>
      </a:dk2>
      <a:lt2>
        <a:srgbClr val="FFFFFF"/>
      </a:lt2>
      <a:accent1>
        <a:srgbClr val="33BD8C"/>
      </a:accent1>
      <a:accent2>
        <a:srgbClr val="80D6B7"/>
      </a:accent2>
      <a:accent3>
        <a:srgbClr val="B2E6D3"/>
      </a:accent3>
      <a:accent4>
        <a:srgbClr val="333333"/>
      </a:accent4>
      <a:accent5>
        <a:srgbClr val="808080"/>
      </a:accent5>
      <a:accent6>
        <a:srgbClr val="B2B2B2"/>
      </a:accent6>
      <a:hlink>
        <a:srgbClr val="00AD6F"/>
      </a:hlink>
      <a:folHlink>
        <a:srgbClr val="00AD6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174</Words>
  <Application>Microsoft Office PowerPoint</Application>
  <PresentationFormat>Platekrāna</PresentationFormat>
  <Paragraphs>26</Paragraphs>
  <Slides>11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RAKSTU DARBA NOSAUKUMS </vt:lpstr>
      <vt:lpstr>Saturs</vt:lpstr>
      <vt:lpstr>Virsraksts</vt:lpstr>
      <vt:lpstr>Secinājumi</vt:lpstr>
      <vt:lpstr>Izmantotā literatūra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PALDIES PAR UZMANĪBU!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Skolotaji</cp:lastModifiedBy>
  <cp:revision>30</cp:revision>
  <dcterms:created xsi:type="dcterms:W3CDTF">2020-04-22T20:12:15Z</dcterms:created>
  <dcterms:modified xsi:type="dcterms:W3CDTF">2022-01-06T12:24:31Z</dcterms:modified>
</cp:coreProperties>
</file>